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D403-0E3F-4924-810B-7FC0A5F5340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7378-DD84-4A18-8D18-9B29698FE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D403-0E3F-4924-810B-7FC0A5F5340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7378-DD84-4A18-8D18-9B29698FE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3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7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8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0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6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1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4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58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06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0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5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7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6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7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1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26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7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13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4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31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1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2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58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3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6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40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6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81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48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64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0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41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02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24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3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7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64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4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22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1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5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68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096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9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5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087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207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974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8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7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0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Smith</dc:creator>
  <cp:lastModifiedBy>Anna Smith</cp:lastModifiedBy>
  <cp:revision>1</cp:revision>
  <dcterms:created xsi:type="dcterms:W3CDTF">2013-01-11T18:46:58Z</dcterms:created>
  <dcterms:modified xsi:type="dcterms:W3CDTF">2013-01-11T18:46:59Z</dcterms:modified>
</cp:coreProperties>
</file>