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C8EF-F98C-48E1-96CB-2E06C3A030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9387-3D25-4DC1-B156-20B7025F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6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C8EF-F98C-48E1-96CB-2E06C3A030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9387-3D25-4DC1-B156-20B7025F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5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8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1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7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3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6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Smith</dc:creator>
  <cp:lastModifiedBy>Anna Smith</cp:lastModifiedBy>
  <cp:revision>1</cp:revision>
  <dcterms:created xsi:type="dcterms:W3CDTF">2014-08-27T21:24:47Z</dcterms:created>
  <dcterms:modified xsi:type="dcterms:W3CDTF">2014-08-27T21:24:48Z</dcterms:modified>
</cp:coreProperties>
</file>