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4AAC-334A-4636-A256-D2127B7BD260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0BB-2978-4CCB-9811-53935DAD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4AAC-334A-4636-A256-D2127B7BD260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C0BB-2978-4CCB-9811-53935DAD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8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pc="-80" smtClean="0">
                <a:latin typeface="URWClarendonTLig" pitchFamily="2" charset="0"/>
              </a:rPr>
              <a:t>The following are works of modern and contemporary sculpture you </a:t>
            </a:r>
            <a:br>
              <a:rPr lang="en-US" sz="4000" spc="-80" smtClean="0">
                <a:latin typeface="URWClarendonTLig" pitchFamily="2" charset="0"/>
              </a:rPr>
            </a:br>
            <a:r>
              <a:rPr lang="en-US" sz="4000" spc="-80" smtClean="0">
                <a:latin typeface="URWClarendonTLig" pitchFamily="2" charset="0"/>
              </a:rPr>
              <a:t>may see during your visit to the </a:t>
            </a:r>
            <a:br>
              <a:rPr lang="en-US" sz="4000" spc="-80" smtClean="0">
                <a:latin typeface="URWClarendonTLig" pitchFamily="2" charset="0"/>
              </a:rPr>
            </a:br>
            <a:r>
              <a:rPr lang="en-US" sz="4000" spc="-80" smtClean="0">
                <a:latin typeface="URWClarendonTLig" pitchFamily="2" charset="0"/>
              </a:rPr>
              <a:t>Nasher Sculpture Center.</a:t>
            </a:r>
            <a:endParaRPr lang="en-US" sz="4000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8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Looking at Sculpture: Tips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Museum Visit Guidelines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1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6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The following are works of modern and contemporary sculpture you  may see during your visit to the  Nasher Sculpture Center.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at Sculpture: Tips</vt:lpstr>
      <vt:lpstr>Museum Visit Guidelines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Smith</dc:creator>
  <cp:lastModifiedBy>Anna Smith</cp:lastModifiedBy>
  <cp:revision>1</cp:revision>
  <dcterms:created xsi:type="dcterms:W3CDTF">2013-03-15T15:36:15Z</dcterms:created>
  <dcterms:modified xsi:type="dcterms:W3CDTF">2013-03-15T15:36:15Z</dcterms:modified>
</cp:coreProperties>
</file>