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18EA-5D09-4406-A590-C53B23984D08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BC2D-EC6C-4143-AA51-674D0C5E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18EA-5D09-4406-A590-C53B23984D08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BC2D-EC6C-4143-AA51-674D0C5E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4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9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Nasher Sculpture Center</a:t>
            </a:r>
            <a:endParaRPr lang="en-US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55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You can help us keep the sculptures safe!</a:t>
            </a:r>
            <a:endParaRPr lang="en-US" sz="4400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81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We look forward to seeing you at the Nasher!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6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Nasher Sculpture Center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What Makes Sculpture Special?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What Makes Sculpture Special?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1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What Makes Sculpture Special?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Many Types of Sculpture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Many Types of Sculpture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2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pc="-80" smtClean="0">
                <a:latin typeface="URWClarendonTLig" pitchFamily="2" charset="0"/>
              </a:rPr>
              <a:t>Here are some sculptures you might see when you visit:</a:t>
            </a:r>
            <a:endParaRPr lang="en-US" sz="4400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2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Nasher Sculpture Center</vt:lpstr>
      <vt:lpstr>Nasher Sculpture Center</vt:lpstr>
      <vt:lpstr>What Makes Sculpture Special?</vt:lpstr>
      <vt:lpstr>What Makes Sculpture Special?</vt:lpstr>
      <vt:lpstr>What Makes Sculpture Special?</vt:lpstr>
      <vt:lpstr>Many Types of Sculpture</vt:lpstr>
      <vt:lpstr>Many Types of Sculpture</vt:lpstr>
      <vt:lpstr>Here are some sculptures you might see when you visit: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help us keep the sculptures safe!</vt:lpstr>
      <vt:lpstr>We look forward to seeing you at the Nasher!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Smith</dc:creator>
  <cp:lastModifiedBy>Anna Smith</cp:lastModifiedBy>
  <cp:revision>1</cp:revision>
  <dcterms:created xsi:type="dcterms:W3CDTF">2013-03-15T15:41:53Z</dcterms:created>
  <dcterms:modified xsi:type="dcterms:W3CDTF">2013-03-15T15:41:53Z</dcterms:modified>
</cp:coreProperties>
</file>