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61D4-C6AE-4E9F-99FD-D46509B8C6E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2AB9-54F6-4BF2-AE04-FEB6573B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2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61D4-C6AE-4E9F-99FD-D46509B8C6E9}" type="datetimeFigureOut">
              <a:rPr lang="en-US" smtClean="0"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2AB9-54F6-4BF2-AE04-FEB6573B2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9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Building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2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Garden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Garden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78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Garden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5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Visiting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0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Museum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Visit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Guidelines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 Nashers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 Nashers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7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 Nashers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 Nashers</a:t>
            </a:r>
            <a:endParaRPr lang="en-US" spc="-80" dirty="0" smtClean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Nashers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Building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1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Building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2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pc="-80" smtClean="0">
                <a:latin typeface="URWClarendonTLig" pitchFamily="2" charset="0"/>
              </a:rPr>
              <a:t>The</a:t>
            </a:r>
            <a:r>
              <a:rPr lang="en-US" spc="-80" smtClean="0">
                <a:latin typeface="Univers LT 45 Light" pitchFamily="2" charset="0"/>
              </a:rPr>
              <a:t> </a:t>
            </a:r>
            <a:r>
              <a:rPr lang="en-US" spc="-80" smtClean="0">
                <a:latin typeface="URWClarendonTLig" pitchFamily="2" charset="0"/>
              </a:rPr>
              <a:t>Building</a:t>
            </a:r>
            <a:endParaRPr lang="en-US" spc="-80" dirty="0">
              <a:latin typeface="URWClarendonTLig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9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Nashers</vt:lpstr>
      <vt:lpstr>The Nashers</vt:lpstr>
      <vt:lpstr>The Nashers</vt:lpstr>
      <vt:lpstr>The Nashers</vt:lpstr>
      <vt:lpstr>The Nashers</vt:lpstr>
      <vt:lpstr>The Building</vt:lpstr>
      <vt:lpstr>The Building</vt:lpstr>
      <vt:lpstr>The Building</vt:lpstr>
      <vt:lpstr>The Building</vt:lpstr>
      <vt:lpstr>The Garden</vt:lpstr>
      <vt:lpstr>The Garden</vt:lpstr>
      <vt:lpstr>The Garden</vt:lpstr>
      <vt:lpstr>Visiting</vt:lpstr>
      <vt:lpstr>Museum Visit Guidelines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Smith</dc:creator>
  <cp:lastModifiedBy>Anna Smith</cp:lastModifiedBy>
  <cp:revision>1</cp:revision>
  <dcterms:created xsi:type="dcterms:W3CDTF">2013-03-15T15:34:16Z</dcterms:created>
  <dcterms:modified xsi:type="dcterms:W3CDTF">2013-03-15T15:34:16Z</dcterms:modified>
</cp:coreProperties>
</file>